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7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2591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5379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2200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32860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78510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3940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42882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0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448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8286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558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450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058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4772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689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23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8113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4552A0-994B-431B-8BE5-206FBA83E9EC}" type="datetimeFigureOut">
              <a:rPr lang="es-EC" smtClean="0"/>
              <a:t>18/8/2023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40B57C-537B-4B79-9FB3-8C238E03B26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83385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8E9E9-6405-462D-BD70-32A3FCFCD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PARTICION DE DISCOS DUROS EN WINDOWS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5415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FF791F-6521-4E64-B604-62FD52D88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43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32EBB8-6772-478F-B4E8-153674013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715" y="133565"/>
            <a:ext cx="14763786" cy="5411056"/>
          </a:xfrm>
        </p:spPr>
      </p:pic>
    </p:spTree>
    <p:extLst>
      <p:ext uri="{BB962C8B-B14F-4D97-AF65-F5344CB8AC3E}">
        <p14:creationId xmlns:p14="http://schemas.microsoft.com/office/powerpoint/2010/main" val="287873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CA2B3A-B687-464D-86D9-699EEE9DE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829" y="-123289"/>
            <a:ext cx="14198724" cy="4616990"/>
          </a:xfrm>
        </p:spPr>
      </p:pic>
    </p:spTree>
    <p:extLst>
      <p:ext uri="{BB962C8B-B14F-4D97-AF65-F5344CB8AC3E}">
        <p14:creationId xmlns:p14="http://schemas.microsoft.com/office/powerpoint/2010/main" val="102860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0047CF-B9B8-4CF6-A218-0382B09A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361231"/>
            <a:ext cx="10131425" cy="3649133"/>
          </a:xfrm>
        </p:spPr>
        <p:txBody>
          <a:bodyPr/>
          <a:lstStyle/>
          <a:p>
            <a:r>
              <a:rPr lang="es-MX" dirty="0"/>
              <a:t>CABE RECALCAR QUE UN DISCO SSD NO DEBERIA DE SER PARTICIONADO POR EL RIESGO DE PERDER COPIAS DE SEGURIDAD O LA DIFICULTAD PARA ENCONTRAR ARCHIVOS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744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E1B4-FE88-4E13-B4CC-DE766964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8666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s-MX" dirty="0"/>
              <a:t>PRIMERO INGRESAMOS AL ADMINISTRADOR DE DISCOS. PARA ESTO DAMOS CLICK DERECHO EN EL ICONO DE INICIO DE WINDOWS Y DAMOS </a:t>
            </a:r>
            <a:r>
              <a:rPr lang="es-MX" dirty="0" err="1"/>
              <a:t>DAMOS</a:t>
            </a:r>
            <a:r>
              <a:rPr lang="es-MX" dirty="0"/>
              <a:t> CLICK EN ADMINISTRADOR DE DISCOS O DISCK MAGMENT </a:t>
            </a:r>
            <a:endParaRPr lang="es-EC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BD72E9-13AD-4A8F-8DD0-F5DDA4CCC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60" y="1997698"/>
            <a:ext cx="8414061" cy="4732909"/>
          </a:xfrm>
        </p:spPr>
      </p:pic>
    </p:spTree>
    <p:extLst>
      <p:ext uri="{BB962C8B-B14F-4D97-AF65-F5344CB8AC3E}">
        <p14:creationId xmlns:p14="http://schemas.microsoft.com/office/powerpoint/2010/main" val="61059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105EE-63BE-4221-9CCD-E9D6A378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47" y="147263"/>
            <a:ext cx="10131425" cy="1456267"/>
          </a:xfrm>
        </p:spPr>
        <p:txBody>
          <a:bodyPr/>
          <a:lstStyle/>
          <a:p>
            <a:r>
              <a:rPr lang="es-MX" dirty="0"/>
              <a:t>SE NOS ABRE ESTA VENTANA</a:t>
            </a:r>
            <a:endParaRPr lang="es-EC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C517AB-7955-4CF1-989C-2A6DF894B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25" y="1134669"/>
            <a:ext cx="10131425" cy="5698927"/>
          </a:xfrm>
        </p:spPr>
      </p:pic>
    </p:spTree>
    <p:extLst>
      <p:ext uri="{BB962C8B-B14F-4D97-AF65-F5344CB8AC3E}">
        <p14:creationId xmlns:p14="http://schemas.microsoft.com/office/powerpoint/2010/main" val="34056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9E6A8-F844-4932-8BD0-B3D9D685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s-MX" dirty="0"/>
              <a:t>AL DAR CLICK DERECHO EN UN DISCO TENEMOS ESTAS OPCIONES</a:t>
            </a:r>
            <a:endParaRPr lang="es-EC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567E4B-A6F3-42DA-A4E6-4279A78F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9" y="1203159"/>
            <a:ext cx="10223221" cy="5677054"/>
          </a:xfrm>
        </p:spPr>
      </p:pic>
    </p:spTree>
    <p:extLst>
      <p:ext uri="{BB962C8B-B14F-4D97-AF65-F5344CB8AC3E}">
        <p14:creationId xmlns:p14="http://schemas.microsoft.com/office/powerpoint/2010/main" val="166836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7AE4C-833F-49BC-94FF-92218870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902"/>
            <a:ext cx="10131425" cy="1456267"/>
          </a:xfrm>
        </p:spPr>
        <p:txBody>
          <a:bodyPr/>
          <a:lstStyle/>
          <a:p>
            <a:r>
              <a:rPr lang="es-MX" dirty="0"/>
              <a:t>Podemos reducir el volumen</a:t>
            </a:r>
            <a:endParaRPr lang="es-EC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52A3E4-454A-4DE3-ADFA-E1F290AAA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9" y="1049365"/>
            <a:ext cx="11208632" cy="6304856"/>
          </a:xfrm>
        </p:spPr>
      </p:pic>
    </p:spTree>
    <p:extLst>
      <p:ext uri="{BB962C8B-B14F-4D97-AF65-F5344CB8AC3E}">
        <p14:creationId xmlns:p14="http://schemas.microsoft.com/office/powerpoint/2010/main" val="9215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891EF-E44B-4ED4-8285-A4C72913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44" y="0"/>
            <a:ext cx="10131425" cy="1456267"/>
          </a:xfrm>
        </p:spPr>
        <p:txBody>
          <a:bodyPr/>
          <a:lstStyle/>
          <a:p>
            <a:r>
              <a:rPr lang="es-MX" dirty="0"/>
              <a:t>TAMBIEN CREAR </a:t>
            </a:r>
            <a:endParaRPr lang="es-EC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B0E25C-E800-4822-A30B-61DEBDAD0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011"/>
            <a:ext cx="11805007" cy="6640316"/>
          </a:xfrm>
        </p:spPr>
      </p:pic>
    </p:spTree>
    <p:extLst>
      <p:ext uri="{BB962C8B-B14F-4D97-AF65-F5344CB8AC3E}">
        <p14:creationId xmlns:p14="http://schemas.microsoft.com/office/powerpoint/2010/main" val="84202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68C033-7E59-400A-905C-7363C83C1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3" y="71919"/>
            <a:ext cx="11196549" cy="6298059"/>
          </a:xfrm>
        </p:spPr>
      </p:pic>
    </p:spTree>
    <p:extLst>
      <p:ext uri="{BB962C8B-B14F-4D97-AF65-F5344CB8AC3E}">
        <p14:creationId xmlns:p14="http://schemas.microsoft.com/office/powerpoint/2010/main" val="379033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6C705C-B9D5-44CA-8689-565BD6D4F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0276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</TotalTime>
  <Words>82</Words>
  <Application>Microsoft Office PowerPoint</Application>
  <PresentationFormat>Panorámica</PresentationFormat>
  <Paragraphs>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PARTICION DE DISCOS DUROS EN WINDOWS</vt:lpstr>
      <vt:lpstr>Presentación de PowerPoint</vt:lpstr>
      <vt:lpstr>PRIMERO INGRESAMOS AL ADMINISTRADOR DE DISCOS. PARA ESTO DAMOS CLICK DERECHO EN EL ICONO DE INICIO DE WINDOWS Y DAMOS DAMOS CLICK EN ADMINISTRADOR DE DISCOS O DISCK MAGMENT </vt:lpstr>
      <vt:lpstr>SE NOS ABRE ESTA VENTANA</vt:lpstr>
      <vt:lpstr>AL DAR CLICK DERECHO EN UN DISCO TENEMOS ESTAS OPCIONES</vt:lpstr>
      <vt:lpstr>Podemos reducir el volumen</vt:lpstr>
      <vt:lpstr>TAMBIEN CREAR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PARTICION DE DISCOS DUROS EN WINDOWS</dc:title>
  <dc:creator>frank carlos barrera macancela</dc:creator>
  <cp:lastModifiedBy>frank carlos barrera macancela</cp:lastModifiedBy>
  <cp:revision>3</cp:revision>
  <dcterms:created xsi:type="dcterms:W3CDTF">2023-08-19T02:47:09Z</dcterms:created>
  <dcterms:modified xsi:type="dcterms:W3CDTF">2023-08-19T03:05:32Z</dcterms:modified>
</cp:coreProperties>
</file>